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microsoft.com/office/2007/relationships/hdphoto" Target="../media/hdphoto31.wdp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55" Type="http://schemas.openxmlformats.org/officeDocument/2006/relationships/image" Target="../media/image128.png"/><Relationship Id="rId7" Type="http://schemas.microsoft.com/office/2007/relationships/hdphoto" Target="../media/hdphoto24.wdp"/><Relationship Id="rId2" Type="http://schemas.openxmlformats.org/officeDocument/2006/relationships/image" Target="../media/image59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113.png"/><Relationship Id="rId37" Type="http://schemas.openxmlformats.org/officeDocument/2006/relationships/image" Target="../media/image80.png"/><Relationship Id="rId40" Type="http://schemas.openxmlformats.org/officeDocument/2006/relationships/image" Target="../media/image116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5" Type="http://schemas.microsoft.com/office/2007/relationships/hdphoto" Target="../media/hdphoto22.wdp"/><Relationship Id="rId19" Type="http://schemas.microsoft.com/office/2007/relationships/hdphoto" Target="../media/hdphoto30.wdp"/><Relationship Id="rId4" Type="http://schemas.openxmlformats.org/officeDocument/2006/relationships/image" Target="../media/image58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4.png"/><Relationship Id="rId35" Type="http://schemas.openxmlformats.org/officeDocument/2006/relationships/image" Target="../media/image115.png"/><Relationship Id="rId43" Type="http://schemas.openxmlformats.org/officeDocument/2006/relationships/image" Target="../media/image86.pn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8" Type="http://schemas.openxmlformats.org/officeDocument/2006/relationships/image" Target="../media/image61.png"/><Relationship Id="rId51" Type="http://schemas.openxmlformats.org/officeDocument/2006/relationships/image" Target="../media/image124.png"/><Relationship Id="rId3" Type="http://schemas.microsoft.com/office/2007/relationships/hdphoto" Target="../media/hdphoto23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114.png"/><Relationship Id="rId38" Type="http://schemas.openxmlformats.org/officeDocument/2006/relationships/image" Target="../media/image81.png"/><Relationship Id="rId46" Type="http://schemas.openxmlformats.org/officeDocument/2006/relationships/image" Target="../media/image119.png"/><Relationship Id="rId59" Type="http://schemas.openxmlformats.org/officeDocument/2006/relationships/image" Target="../media/image132.png"/><Relationship Id="rId20" Type="http://schemas.openxmlformats.org/officeDocument/2006/relationships/image" Target="../media/image67.png"/><Relationship Id="rId41" Type="http://schemas.openxmlformats.org/officeDocument/2006/relationships/image" Target="../media/image84.png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122.png"/><Relationship Id="rId57" Type="http://schemas.openxmlformats.org/officeDocument/2006/relationships/image" Target="../media/image130.png"/><Relationship Id="rId10" Type="http://schemas.openxmlformats.org/officeDocument/2006/relationships/image" Target="../media/image62.png"/><Relationship Id="rId31" Type="http://schemas.openxmlformats.org/officeDocument/2006/relationships/image" Target="../media/image73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microsoft.com/office/2007/relationships/hdphoto" Target="../media/hdphoto54.wdp"/><Relationship Id="rId42" Type="http://schemas.openxmlformats.org/officeDocument/2006/relationships/image" Target="../media/image157.png"/><Relationship Id="rId47" Type="http://schemas.openxmlformats.org/officeDocument/2006/relationships/image" Target="../media/image162.png"/><Relationship Id="rId63" Type="http://schemas.openxmlformats.org/officeDocument/2006/relationships/image" Target="../media/image178.png"/><Relationship Id="rId68" Type="http://schemas.openxmlformats.org/officeDocument/2006/relationships/image" Target="../media/image122.png"/><Relationship Id="rId84" Type="http://schemas.openxmlformats.org/officeDocument/2006/relationships/image" Target="../media/image189.png"/><Relationship Id="rId89" Type="http://schemas.openxmlformats.org/officeDocument/2006/relationships/image" Target="../media/image194.png"/><Relationship Id="rId16" Type="http://schemas.openxmlformats.org/officeDocument/2006/relationships/image" Target="../media/image140.png"/><Relationship Id="rId11" Type="http://schemas.microsoft.com/office/2007/relationships/hdphoto" Target="../media/hdphoto49.wdp"/><Relationship Id="rId32" Type="http://schemas.openxmlformats.org/officeDocument/2006/relationships/image" Target="../media/image148.png"/><Relationship Id="rId37" Type="http://schemas.openxmlformats.org/officeDocument/2006/relationships/image" Target="../media/image152.png"/><Relationship Id="rId53" Type="http://schemas.openxmlformats.org/officeDocument/2006/relationships/image" Target="../media/image168.png"/><Relationship Id="rId58" Type="http://schemas.openxmlformats.org/officeDocument/2006/relationships/image" Target="../media/image173.png"/><Relationship Id="rId74" Type="http://schemas.openxmlformats.org/officeDocument/2006/relationships/image" Target="../media/image128.png"/><Relationship Id="rId79" Type="http://schemas.openxmlformats.org/officeDocument/2006/relationships/image" Target="../media/image184.png"/><Relationship Id="rId5" Type="http://schemas.microsoft.com/office/2007/relationships/hdphoto" Target="../media/hdphoto46.wdp"/><Relationship Id="rId90" Type="http://schemas.openxmlformats.org/officeDocument/2006/relationships/image" Target="../media/image195.png"/><Relationship Id="rId95" Type="http://schemas.openxmlformats.org/officeDocument/2006/relationships/image" Target="../media/image200.png"/><Relationship Id="rId22" Type="http://schemas.openxmlformats.org/officeDocument/2006/relationships/image" Target="../media/image143.png"/><Relationship Id="rId27" Type="http://schemas.microsoft.com/office/2007/relationships/hdphoto" Target="../media/hdphoto57.wdp"/><Relationship Id="rId43" Type="http://schemas.openxmlformats.org/officeDocument/2006/relationships/image" Target="../media/image158.png"/><Relationship Id="rId48" Type="http://schemas.openxmlformats.org/officeDocument/2006/relationships/image" Target="../media/image163.png"/><Relationship Id="rId64" Type="http://schemas.openxmlformats.org/officeDocument/2006/relationships/image" Target="../media/image119.png"/><Relationship Id="rId69" Type="http://schemas.openxmlformats.org/officeDocument/2006/relationships/image" Target="../media/image181.png"/><Relationship Id="rId8" Type="http://schemas.openxmlformats.org/officeDocument/2006/relationships/image" Target="../media/image136.png"/><Relationship Id="rId51" Type="http://schemas.openxmlformats.org/officeDocument/2006/relationships/image" Target="../media/image166.png"/><Relationship Id="rId72" Type="http://schemas.openxmlformats.org/officeDocument/2006/relationships/image" Target="../media/image126.png"/><Relationship Id="rId80" Type="http://schemas.openxmlformats.org/officeDocument/2006/relationships/image" Target="../media/image185.png"/><Relationship Id="rId85" Type="http://schemas.openxmlformats.org/officeDocument/2006/relationships/image" Target="../media/image190.png"/><Relationship Id="rId93" Type="http://schemas.openxmlformats.org/officeDocument/2006/relationships/image" Target="../media/image198.png"/><Relationship Id="rId3" Type="http://schemas.microsoft.com/office/2007/relationships/hdphoto" Target="../media/hdphoto45.wdp"/><Relationship Id="rId12" Type="http://schemas.openxmlformats.org/officeDocument/2006/relationships/image" Target="../media/image138.png"/><Relationship Id="rId17" Type="http://schemas.microsoft.com/office/2007/relationships/hdphoto" Target="../media/hdphoto52.wdp"/><Relationship Id="rId25" Type="http://schemas.microsoft.com/office/2007/relationships/hdphoto" Target="../media/hdphoto56.wdp"/><Relationship Id="rId33" Type="http://schemas.microsoft.com/office/2007/relationships/hdphoto" Target="../media/hdphoto60.wdp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74.png"/><Relationship Id="rId67" Type="http://schemas.openxmlformats.org/officeDocument/2006/relationships/image" Target="../media/image180.png"/><Relationship Id="rId20" Type="http://schemas.openxmlformats.org/officeDocument/2006/relationships/image" Target="../media/image142.png"/><Relationship Id="rId41" Type="http://schemas.openxmlformats.org/officeDocument/2006/relationships/image" Target="../media/image156.png"/><Relationship Id="rId54" Type="http://schemas.openxmlformats.org/officeDocument/2006/relationships/image" Target="../media/image169.png"/><Relationship Id="rId62" Type="http://schemas.openxmlformats.org/officeDocument/2006/relationships/image" Target="../media/image177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88.png"/><Relationship Id="rId88" Type="http://schemas.openxmlformats.org/officeDocument/2006/relationships/image" Target="../media/image193.png"/><Relationship Id="rId91" Type="http://schemas.openxmlformats.org/officeDocument/2006/relationships/image" Target="../media/image196.png"/><Relationship Id="rId9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microsoft.com/office/2007/relationships/hdphoto" Target="../media/hdphoto51.wdp"/><Relationship Id="rId23" Type="http://schemas.microsoft.com/office/2007/relationships/hdphoto" Target="../media/hdphoto55.wdp"/><Relationship Id="rId28" Type="http://schemas.openxmlformats.org/officeDocument/2006/relationships/image" Target="../media/image146.png"/><Relationship Id="rId36" Type="http://schemas.openxmlformats.org/officeDocument/2006/relationships/image" Target="../media/image151.png"/><Relationship Id="rId49" Type="http://schemas.openxmlformats.org/officeDocument/2006/relationships/image" Target="../media/image164.png"/><Relationship Id="rId57" Type="http://schemas.openxmlformats.org/officeDocument/2006/relationships/image" Target="../media/image172.png"/><Relationship Id="rId10" Type="http://schemas.openxmlformats.org/officeDocument/2006/relationships/image" Target="../media/image137.png"/><Relationship Id="rId31" Type="http://schemas.microsoft.com/office/2007/relationships/hdphoto" Target="../media/hdphoto59.wdp"/><Relationship Id="rId44" Type="http://schemas.openxmlformats.org/officeDocument/2006/relationships/image" Target="../media/image159.png"/><Relationship Id="rId52" Type="http://schemas.openxmlformats.org/officeDocument/2006/relationships/image" Target="../media/image167.png"/><Relationship Id="rId60" Type="http://schemas.openxmlformats.org/officeDocument/2006/relationships/image" Target="../media/image175.png"/><Relationship Id="rId65" Type="http://schemas.openxmlformats.org/officeDocument/2006/relationships/image" Target="../media/image118.png"/><Relationship Id="rId73" Type="http://schemas.openxmlformats.org/officeDocument/2006/relationships/image" Target="../media/image182.png"/><Relationship Id="rId78" Type="http://schemas.openxmlformats.org/officeDocument/2006/relationships/image" Target="../media/image183.png"/><Relationship Id="rId81" Type="http://schemas.openxmlformats.org/officeDocument/2006/relationships/image" Target="../media/image186.png"/><Relationship Id="rId86" Type="http://schemas.openxmlformats.org/officeDocument/2006/relationships/image" Target="../media/image191.png"/><Relationship Id="rId94" Type="http://schemas.openxmlformats.org/officeDocument/2006/relationships/image" Target="../media/image199.png"/><Relationship Id="rId4" Type="http://schemas.openxmlformats.org/officeDocument/2006/relationships/image" Target="../media/image134.png"/><Relationship Id="rId9" Type="http://schemas.microsoft.com/office/2007/relationships/hdphoto" Target="../media/hdphoto48.wdp"/><Relationship Id="rId13" Type="http://schemas.microsoft.com/office/2007/relationships/hdphoto" Target="../media/hdphoto50.wdp"/><Relationship Id="rId18" Type="http://schemas.openxmlformats.org/officeDocument/2006/relationships/image" Target="../media/image141.png"/><Relationship Id="rId39" Type="http://schemas.openxmlformats.org/officeDocument/2006/relationships/image" Target="../media/image154.png"/><Relationship Id="rId34" Type="http://schemas.openxmlformats.org/officeDocument/2006/relationships/image" Target="../media/image149.png"/><Relationship Id="rId50" Type="http://schemas.openxmlformats.org/officeDocument/2006/relationships/image" Target="../media/image165.png"/><Relationship Id="rId55" Type="http://schemas.openxmlformats.org/officeDocument/2006/relationships/image" Target="../media/image170.png"/><Relationship Id="rId76" Type="http://schemas.openxmlformats.org/officeDocument/2006/relationships/image" Target="../media/image130.png"/><Relationship Id="rId7" Type="http://schemas.microsoft.com/office/2007/relationships/hdphoto" Target="../media/hdphoto47.wdp"/><Relationship Id="rId71" Type="http://schemas.openxmlformats.org/officeDocument/2006/relationships/image" Target="../media/image125.png"/><Relationship Id="rId92" Type="http://schemas.openxmlformats.org/officeDocument/2006/relationships/image" Target="../media/image197.png"/><Relationship Id="rId2" Type="http://schemas.openxmlformats.org/officeDocument/2006/relationships/image" Target="../media/image133.png"/><Relationship Id="rId29" Type="http://schemas.microsoft.com/office/2007/relationships/hdphoto" Target="../media/hdphoto58.wdp"/><Relationship Id="rId24" Type="http://schemas.openxmlformats.org/officeDocument/2006/relationships/image" Target="../media/image144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66" Type="http://schemas.openxmlformats.org/officeDocument/2006/relationships/image" Target="../media/image179.png"/><Relationship Id="rId87" Type="http://schemas.openxmlformats.org/officeDocument/2006/relationships/image" Target="../media/image192.png"/><Relationship Id="rId61" Type="http://schemas.openxmlformats.org/officeDocument/2006/relationships/image" Target="../media/image176.png"/><Relationship Id="rId82" Type="http://schemas.openxmlformats.org/officeDocument/2006/relationships/image" Target="../media/image187.png"/><Relationship Id="rId19" Type="http://schemas.microsoft.com/office/2007/relationships/hdphoto" Target="../media/hdphoto53.wdp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Relationship Id="rId56" Type="http://schemas.openxmlformats.org/officeDocument/2006/relationships/image" Target="../media/image171.png"/><Relationship Id="rId77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gif"/><Relationship Id="rId13" Type="http://schemas.openxmlformats.org/officeDocument/2006/relationships/image" Target="../media/image213.gif"/><Relationship Id="rId18" Type="http://schemas.openxmlformats.org/officeDocument/2006/relationships/image" Target="../media/image218.gif"/><Relationship Id="rId26" Type="http://schemas.openxmlformats.org/officeDocument/2006/relationships/image" Target="../media/image226.gif"/><Relationship Id="rId3" Type="http://schemas.openxmlformats.org/officeDocument/2006/relationships/image" Target="../media/image203.gif"/><Relationship Id="rId21" Type="http://schemas.openxmlformats.org/officeDocument/2006/relationships/image" Target="../media/image221.gif"/><Relationship Id="rId7" Type="http://schemas.openxmlformats.org/officeDocument/2006/relationships/image" Target="../media/image207.gif"/><Relationship Id="rId12" Type="http://schemas.openxmlformats.org/officeDocument/2006/relationships/image" Target="../media/image212.gif"/><Relationship Id="rId17" Type="http://schemas.openxmlformats.org/officeDocument/2006/relationships/image" Target="../media/image217.gif"/><Relationship Id="rId25" Type="http://schemas.openxmlformats.org/officeDocument/2006/relationships/image" Target="../media/image225.gif"/><Relationship Id="rId2" Type="http://schemas.openxmlformats.org/officeDocument/2006/relationships/image" Target="../media/image202.gif"/><Relationship Id="rId16" Type="http://schemas.openxmlformats.org/officeDocument/2006/relationships/image" Target="../media/image216.gif"/><Relationship Id="rId20" Type="http://schemas.openxmlformats.org/officeDocument/2006/relationships/image" Target="../media/image2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gif"/><Relationship Id="rId11" Type="http://schemas.openxmlformats.org/officeDocument/2006/relationships/image" Target="../media/image211.gif"/><Relationship Id="rId24" Type="http://schemas.openxmlformats.org/officeDocument/2006/relationships/image" Target="../media/image224.gif"/><Relationship Id="rId5" Type="http://schemas.openxmlformats.org/officeDocument/2006/relationships/image" Target="../media/image205.gif"/><Relationship Id="rId15" Type="http://schemas.openxmlformats.org/officeDocument/2006/relationships/image" Target="../media/image215.gif"/><Relationship Id="rId23" Type="http://schemas.openxmlformats.org/officeDocument/2006/relationships/image" Target="../media/image223.gif"/><Relationship Id="rId28" Type="http://schemas.openxmlformats.org/officeDocument/2006/relationships/image" Target="../media/image228.gif"/><Relationship Id="rId10" Type="http://schemas.openxmlformats.org/officeDocument/2006/relationships/image" Target="../media/image210.gif"/><Relationship Id="rId19" Type="http://schemas.openxmlformats.org/officeDocument/2006/relationships/image" Target="../media/image219.gif"/><Relationship Id="rId4" Type="http://schemas.openxmlformats.org/officeDocument/2006/relationships/image" Target="../media/image204.gif"/><Relationship Id="rId9" Type="http://schemas.openxmlformats.org/officeDocument/2006/relationships/image" Target="../media/image209.gif"/><Relationship Id="rId14" Type="http://schemas.openxmlformats.org/officeDocument/2006/relationships/image" Target="../media/image214.gif"/><Relationship Id="rId22" Type="http://schemas.openxmlformats.org/officeDocument/2006/relationships/image" Target="../media/image222.gif"/><Relationship Id="rId27" Type="http://schemas.openxmlformats.org/officeDocument/2006/relationships/image" Target="../media/image2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4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18.wdp"/><Relationship Id="rId34" Type="http://schemas.openxmlformats.org/officeDocument/2006/relationships/image" Target="../media/image51.png"/><Relationship Id="rId7" Type="http://schemas.microsoft.com/office/2007/relationships/hdphoto" Target="../media/hdphoto11.wdp"/><Relationship Id="rId12" Type="http://schemas.openxmlformats.org/officeDocument/2006/relationships/image" Target="../media/image37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3.wdp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microsoft.com/office/2007/relationships/hdphoto" Target="../media/hdphoto17.wdp"/><Relationship Id="rId31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microsoft.com/office/2007/relationships/hdphoto" Target="../media/hdphoto12.wdp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microsoft.com/office/2007/relationships/hdphoto" Target="../media/hdphoto21.wdp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35.png"/><Relationship Id="rId3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0.png"/><Relationship Id="rId21" Type="http://schemas.microsoft.com/office/2007/relationships/hdphoto" Target="../media/hdphoto31.wdp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7" Type="http://schemas.microsoft.com/office/2007/relationships/hdphoto" Target="../media/hdphoto24.wdp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microsoft.com/office/2007/relationships/hdphoto" Target="../media/hdphoto23.wdp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7.png"/><Relationship Id="rId10" Type="http://schemas.openxmlformats.org/officeDocument/2006/relationships/image" Target="../media/image62.png"/><Relationship Id="rId19" Type="http://schemas.microsoft.com/office/2007/relationships/hdphoto" Target="../media/hdphoto30.wdp"/><Relationship Id="rId31" Type="http://schemas.microsoft.com/office/2007/relationships/hdphoto" Target="../media/hdphoto36.wdp"/><Relationship Id="rId44" Type="http://schemas.openxmlformats.org/officeDocument/2006/relationships/image" Target="../media/image85.png"/><Relationship Id="rId4" Type="http://schemas.openxmlformats.org/officeDocument/2006/relationships/image" Target="../media/image59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8" Type="http://schemas.openxmlformats.org/officeDocument/2006/relationships/image" Target="../media/image61.png"/><Relationship Id="rId3" Type="http://schemas.microsoft.com/office/2007/relationships/hdphoto" Target="../media/hdphoto22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7.png"/><Relationship Id="rId4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42.wdp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microsoft.com/office/2007/relationships/hdphoto" Target="../media/hdphoto37.wdp"/><Relationship Id="rId21" Type="http://schemas.openxmlformats.org/officeDocument/2006/relationships/image" Target="../media/image100.png"/><Relationship Id="rId7" Type="http://schemas.microsoft.com/office/2007/relationships/hdphoto" Target="../media/hdphoto39.wdp"/><Relationship Id="rId12" Type="http://schemas.openxmlformats.org/officeDocument/2006/relationships/image" Target="../media/image94.png"/><Relationship Id="rId17" Type="http://schemas.microsoft.com/office/2007/relationships/hdphoto" Target="../media/hdphoto44.wdp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microsoft.com/office/2007/relationships/hdphoto" Target="../media/hdphoto41.wdp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microsoft.com/office/2007/relationships/hdphoto" Target="../media/hdphoto38.wdp"/><Relationship Id="rId15" Type="http://schemas.microsoft.com/office/2007/relationships/hdphoto" Target="../media/hdphoto43.wdp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microsoft.com/office/2007/relationships/hdphoto" Target="../media/hdphoto40.wdp"/><Relationship Id="rId14" Type="http://schemas.openxmlformats.org/officeDocument/2006/relationships/image" Target="../media/image95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65" y="621360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091" y="2955636"/>
            <a:ext cx="1539338" cy="1644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66" y="1162444"/>
            <a:ext cx="409632" cy="54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0" y="1248181"/>
            <a:ext cx="371527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09" y="1248181"/>
            <a:ext cx="409632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28" y="1248181"/>
            <a:ext cx="419158" cy="5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48" y="1238654"/>
            <a:ext cx="409632" cy="543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6" y="1210076"/>
            <a:ext cx="409632" cy="53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1" y="1162444"/>
            <a:ext cx="371527" cy="495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31" y="1257707"/>
            <a:ext cx="381053" cy="523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11" y="1162444"/>
            <a:ext cx="342948" cy="609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35" y="1143390"/>
            <a:ext cx="333422" cy="7335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558" y="1124337"/>
            <a:ext cx="333422" cy="752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89" y="1162444"/>
            <a:ext cx="352474" cy="762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86" y="1257707"/>
            <a:ext cx="381053" cy="562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08" y="1519681"/>
            <a:ext cx="400106" cy="409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817" y="1372023"/>
            <a:ext cx="409632" cy="447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44166" y="3316201"/>
            <a:ext cx="408467" cy="5303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90470" y="3468601"/>
            <a:ext cx="420660" cy="530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01366" y="3773401"/>
            <a:ext cx="408467" cy="5303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31393" y="3063208"/>
            <a:ext cx="329213" cy="7315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0745" y="3203415"/>
            <a:ext cx="335309" cy="7559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83793" y="3215608"/>
            <a:ext cx="329213" cy="7315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33145" y="3355815"/>
            <a:ext cx="335309" cy="7559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88718" y="3203428"/>
            <a:ext cx="414564" cy="4511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63801"/>
            <a:ext cx="426757" cy="5303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93" y="3060160"/>
            <a:ext cx="329213" cy="73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5" y="582293"/>
            <a:ext cx="342948" cy="4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5" y="503639"/>
            <a:ext cx="362001" cy="438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08" y="503639"/>
            <a:ext cx="485843" cy="41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55" y="513165"/>
            <a:ext cx="476316" cy="428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0" y="513165"/>
            <a:ext cx="457264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65" y="563241"/>
            <a:ext cx="438211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553714"/>
            <a:ext cx="419158" cy="457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63241"/>
            <a:ext cx="381053" cy="457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3" y="582293"/>
            <a:ext cx="428685" cy="4477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80" y="601345"/>
            <a:ext cx="466790" cy="428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44" y="601345"/>
            <a:ext cx="428685" cy="4382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04" y="601345"/>
            <a:ext cx="476316" cy="447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0" y="587055"/>
            <a:ext cx="438211" cy="45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90" y="513165"/>
            <a:ext cx="409632" cy="4667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94" y="479823"/>
            <a:ext cx="400106" cy="466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84" y="513165"/>
            <a:ext cx="428685" cy="457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08" y="541744"/>
            <a:ext cx="342948" cy="4286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22249" y="3215621"/>
            <a:ext cx="347502" cy="42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68552" y="3361925"/>
            <a:ext cx="359695" cy="438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855187" y="3221718"/>
            <a:ext cx="481626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7049" y="3520421"/>
            <a:ext cx="347502" cy="426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67380" y="3209525"/>
            <a:ext cx="457240" cy="4389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76525" y="3203428"/>
            <a:ext cx="438950" cy="451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03959" y="3200380"/>
            <a:ext cx="384081" cy="4572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35021" y="3358876"/>
            <a:ext cx="426757" cy="4450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16732" y="3368021"/>
            <a:ext cx="463336" cy="426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84373" y="3514325"/>
            <a:ext cx="432854" cy="4389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07587" y="3358876"/>
            <a:ext cx="481626" cy="4450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81325" y="3505180"/>
            <a:ext cx="438950" cy="4572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46683"/>
            <a:ext cx="408467" cy="4694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199614" y="3502132"/>
            <a:ext cx="402371" cy="4633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336773" y="3657580"/>
            <a:ext cx="432854" cy="457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77697" y="3368021"/>
            <a:ext cx="341406" cy="42675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0" y="2994726"/>
            <a:ext cx="463336" cy="5974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8" y="2860510"/>
            <a:ext cx="743776" cy="5974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3" y="2852673"/>
            <a:ext cx="829128" cy="57307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57" y="3229350"/>
            <a:ext cx="865707" cy="4572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12" y="4057601"/>
            <a:ext cx="792549" cy="4694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1" y="3886200"/>
            <a:ext cx="371888" cy="438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6" y="3303324"/>
            <a:ext cx="371888" cy="4572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2039555"/>
            <a:ext cx="670618" cy="4328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9" y="3215621"/>
            <a:ext cx="627942" cy="4267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7" y="1968712"/>
            <a:ext cx="548688" cy="4267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3" y="3212573"/>
            <a:ext cx="432854" cy="4328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80" y="3215621"/>
            <a:ext cx="457240" cy="42675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83" y="3212573"/>
            <a:ext cx="469433" cy="4328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1" y="3889770"/>
            <a:ext cx="414564" cy="54259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57704"/>
            <a:ext cx="426757" cy="54259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60160"/>
            <a:ext cx="341406" cy="7376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6476"/>
            <a:ext cx="414564" cy="445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212573"/>
            <a:ext cx="353599" cy="4328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04" y="3206476"/>
            <a:ext cx="365792" cy="44504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18670"/>
            <a:ext cx="487722" cy="42066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06476"/>
            <a:ext cx="463336" cy="4450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200380"/>
            <a:ext cx="390178" cy="4572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206476"/>
            <a:ext cx="426757" cy="44504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12573"/>
            <a:ext cx="463336" cy="43285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6476"/>
            <a:ext cx="438950" cy="44504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9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06476"/>
            <a:ext cx="487722" cy="44504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94283"/>
            <a:ext cx="414564" cy="46943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194283"/>
            <a:ext cx="402371" cy="46943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212573"/>
            <a:ext cx="3414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65"/>
          <a:stretch/>
        </p:blipFill>
        <p:spPr>
          <a:xfrm>
            <a:off x="4771565" y="790543"/>
            <a:ext cx="2388475" cy="2307101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>
          <a:xfrm>
            <a:off x="8300071" y="753099"/>
            <a:ext cx="2390400" cy="2307600"/>
            <a:chOff x="1614791" y="-272374"/>
            <a:chExt cx="8240409" cy="82162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860" t="9009" r="17166"/>
            <a:stretch/>
          </p:blipFill>
          <p:spPr>
            <a:xfrm>
              <a:off x="1614791" y="-272374"/>
              <a:ext cx="8240409" cy="82162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14791" y="0"/>
              <a:ext cx="1696300" cy="5967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6" t="30037" r="57392"/>
          <a:stretch/>
        </p:blipFill>
        <p:spPr>
          <a:xfrm>
            <a:off x="4771565" y="3225800"/>
            <a:ext cx="2391235" cy="230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587" r="24456"/>
          <a:stretch/>
        </p:blipFill>
        <p:spPr>
          <a:xfrm>
            <a:off x="7351545" y="3294168"/>
            <a:ext cx="2389118" cy="23076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6"/>
          <a:srcRect l="11067" t="8833" r="11067"/>
          <a:stretch/>
        </p:blipFill>
        <p:spPr>
          <a:xfrm>
            <a:off x="1184659" y="829598"/>
            <a:ext cx="2390400" cy="2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0" y="0"/>
            <a:ext cx="26593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06" y="-152400"/>
            <a:ext cx="2659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" y="560818"/>
            <a:ext cx="466790" cy="600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5" y="560817"/>
            <a:ext cx="743054" cy="600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1" y="560817"/>
            <a:ext cx="828791" cy="5715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0" y="565611"/>
            <a:ext cx="666843" cy="4286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8" y="632264"/>
            <a:ext cx="628738" cy="428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0" y="560817"/>
            <a:ext cx="543001" cy="4286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14" y="598922"/>
            <a:ext cx="428685" cy="42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44" y="579869"/>
            <a:ext cx="457264" cy="4286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96" y="598922"/>
            <a:ext cx="466790" cy="428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24" y="653842"/>
            <a:ext cx="866896" cy="4572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4" y="560817"/>
            <a:ext cx="790685" cy="4667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36" y="603427"/>
            <a:ext cx="371527" cy="4382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98" y="617975"/>
            <a:ext cx="371527" cy="4572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3381" y="1132397"/>
            <a:ext cx="463336" cy="5974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3686" y="1239773"/>
            <a:ext cx="829128" cy="5730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9573" y="1239773"/>
            <a:ext cx="743776" cy="5974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43219" y="1379993"/>
            <a:ext cx="865707" cy="4572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82684" y="1239773"/>
            <a:ext cx="792549" cy="4694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8991" y="1290907"/>
            <a:ext cx="371888" cy="438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4398" y="1355607"/>
            <a:ext cx="371888" cy="4572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43072" y="1303100"/>
            <a:ext cx="670618" cy="4267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04438" y="1181856"/>
            <a:ext cx="627942" cy="42675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1181856"/>
            <a:ext cx="543001" cy="4286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0" y="1216784"/>
            <a:ext cx="428685" cy="42868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9320" y="1261110"/>
            <a:ext cx="457240" cy="4267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34805" y="1181856"/>
            <a:ext cx="469433" cy="4328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63146" y="3200380"/>
            <a:ext cx="865707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7968" y="2797120"/>
            <a:ext cx="792549" cy="4694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25" y="2001407"/>
            <a:ext cx="371527" cy="438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4935" y="2592886"/>
            <a:ext cx="371888" cy="43895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2909" y="2001407"/>
            <a:ext cx="371888" cy="45724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2001407"/>
            <a:ext cx="666843" cy="4286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9760" y="1837233"/>
            <a:ext cx="548688" cy="4267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31508" y="1834646"/>
            <a:ext cx="43285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0" y="808150"/>
            <a:ext cx="371527" cy="4572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1" y="808150"/>
            <a:ext cx="409632" cy="543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37" y="770045"/>
            <a:ext cx="409632" cy="53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31" y="817677"/>
            <a:ext cx="419158" cy="5334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73" y="817677"/>
            <a:ext cx="409632" cy="543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77" y="770045"/>
            <a:ext cx="409632" cy="533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1" y="817677"/>
            <a:ext cx="371527" cy="4953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836730"/>
            <a:ext cx="381053" cy="523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06" y="760518"/>
            <a:ext cx="342948" cy="6096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10" y="574754"/>
            <a:ext cx="333422" cy="7335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13" y="611565"/>
            <a:ext cx="333422" cy="7525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54" y="611565"/>
            <a:ext cx="352474" cy="762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53" y="789098"/>
            <a:ext cx="381053" cy="562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28" y="836138"/>
            <a:ext cx="400106" cy="409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39" y="778555"/>
            <a:ext cx="409632" cy="4477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77" y="770045"/>
            <a:ext cx="409632" cy="447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44166" y="3313153"/>
            <a:ext cx="408467" cy="5364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90470" y="3465553"/>
            <a:ext cx="420660" cy="5364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01366" y="3770353"/>
            <a:ext cx="408467" cy="5364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28345" y="3060160"/>
            <a:ext cx="335309" cy="7376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1766" y="3206476"/>
            <a:ext cx="408467" cy="4450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55828"/>
            <a:ext cx="408467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4" y="1257418"/>
            <a:ext cx="447737" cy="37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3" y="1305050"/>
            <a:ext cx="466790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95" y="1257418"/>
            <a:ext cx="562053" cy="34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30" y="1238365"/>
            <a:ext cx="523948" cy="38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96" y="1305050"/>
            <a:ext cx="847843" cy="323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86" y="1257418"/>
            <a:ext cx="885949" cy="333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5435" y1="48571" x2="5435" y2="5714"/>
                        <a14:backgroundMark x1="35870" y1="2857" x2="38043" y2="0"/>
                        <a14:backgroundMark x1="46739" y1="2857" x2="91304" y2="2857"/>
                        <a14:backgroundMark x1="25000" y1="97143" x2="28261" y2="97143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7" y="1305050"/>
            <a:ext cx="876190" cy="3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34" y="1390847"/>
            <a:ext cx="428571" cy="228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3476" y="3243056"/>
            <a:ext cx="445047" cy="3718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1283" y="3267442"/>
            <a:ext cx="469433" cy="3231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5" y="1409818"/>
            <a:ext cx="562053" cy="3429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2511" y="3255249"/>
            <a:ext cx="566977" cy="347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2291" y="3267442"/>
            <a:ext cx="847417" cy="3231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4001" y="3261345"/>
            <a:ext cx="883997" cy="3353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9450" y="3413745"/>
            <a:ext cx="877900" cy="3353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9573" y="3313166"/>
            <a:ext cx="432854" cy="2316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28" y="3243056"/>
            <a:ext cx="451143" cy="3718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67442"/>
            <a:ext cx="475529" cy="3231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3255249"/>
            <a:ext cx="573074" cy="34750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3" y="3267442"/>
            <a:ext cx="853514" cy="3231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3" y="3261345"/>
            <a:ext cx="890093" cy="33530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0" y="3261345"/>
            <a:ext cx="877900" cy="3353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310117"/>
            <a:ext cx="438950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8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69</cp:revision>
  <dcterms:created xsi:type="dcterms:W3CDTF">2019-05-05T14:30:09Z</dcterms:created>
  <dcterms:modified xsi:type="dcterms:W3CDTF">2019-06-11T01:22:58Z</dcterms:modified>
</cp:coreProperties>
</file>